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56793" y="860425"/>
          <a:ext cx="6457948" cy="8516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674"/>
                <a:gridCol w="675513"/>
                <a:gridCol w="845820"/>
                <a:gridCol w="813815"/>
                <a:gridCol w="861441"/>
                <a:gridCol w="882395"/>
                <a:gridCol w="1540001"/>
              </a:tblGrid>
              <a:tr h="214122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0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ه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ﺎﻣ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ﻦﻤﻬﺑ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01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ه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ﺎﻣ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يد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1401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هﺎﻣ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ر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ذ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آ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01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ه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ن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ﺑآ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1401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لوا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ﻫ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ﻣ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6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6604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00</a:t>
                      </a:r>
                      <a:r>
                        <a:rPr dirty="0" smtClean="0" sz="1000" spc="1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مود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ﻫ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6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4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ن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ﻮﻨﻋ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6602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935">
                <a:tc>
                  <a:txBody>
                    <a:bodyPr/>
                    <a:lstStyle/>
                    <a:p>
                      <a:pPr marL="250825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Arial"/>
                          <a:cs typeface="Arial"/>
                        </a:rPr>
                        <a:t>15</a:t>
                      </a:r>
                      <a:r>
                        <a:rPr dirty="0" smtClean="0" sz="1100" spc="-5" b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mtClean="0" sz="1100" spc="0" b="1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Arial"/>
                          <a:cs typeface="Arial"/>
                        </a:rPr>
                        <a:t>7</a:t>
                      </a:r>
                      <a:r>
                        <a:rPr dirty="0" smtClean="0" sz="1100" spc="5" b="1">
                          <a:latin typeface="Arial"/>
                          <a:cs typeface="Arial"/>
                        </a:rPr>
                        <a:t>9</a:t>
                      </a:r>
                      <a:r>
                        <a:rPr dirty="0" smtClean="0" sz="1100" spc="0" b="1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Arial"/>
                          <a:cs typeface="Arial"/>
                        </a:rPr>
                        <a:t>10</a:t>
                      </a:r>
                      <a:r>
                        <a:rPr dirty="0" smtClean="0" sz="1100" spc="-5" b="1">
                          <a:latin typeface="Arial"/>
                          <a:cs typeface="Arial"/>
                        </a:rPr>
                        <a:t>7</a:t>
                      </a:r>
                      <a:r>
                        <a:rPr dirty="0" smtClean="0" sz="1100" spc="0" b="1">
                          <a:latin typeface="Arial"/>
                          <a:cs typeface="Arial"/>
                        </a:rPr>
                        <a:t>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mtClean="0" sz="1100" spc="0" b="1">
                          <a:latin typeface="Arial"/>
                          <a:cs typeface="Arial"/>
                        </a:rPr>
                        <a:t>067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Arial"/>
                          <a:cs typeface="Arial"/>
                        </a:rPr>
                        <a:t>6792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6604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B Nazanin"/>
                          <a:cs typeface="B Nazanin"/>
                        </a:rPr>
                        <a:t>4975</a:t>
                      </a:r>
                      <a:endParaRPr sz="11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4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  <a:solidFill>
                      <a:srgbClr val="FFE69A"/>
                    </a:solidFill>
                  </a:tcPr>
                </a:tc>
                <a:tc>
                  <a:txBody>
                    <a:bodyPr/>
                    <a:lstStyle/>
                    <a:p>
                      <a:pPr marL="100965" marR="100330" indent="87630">
                        <a:lnSpc>
                          <a:spcPct val="1365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ﻴ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ﺳﺎﺗ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او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ﭘ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ﺠﻣ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روﺪﺻ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يا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ﻓ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ﺮﺣ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و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ﻲ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ﻨ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ﻓ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ي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ﻫ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هﺎﮕﺷز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ﻣآ</a:t>
                      </a:r>
                      <a:endParaRPr sz="1000">
                        <a:latin typeface="B Nazanin"/>
                        <a:cs typeface="B Nazani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ﻲ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آ</a:t>
                      </a:r>
                      <a:r>
                        <a:rPr dirty="0" smtClean="0" sz="1000" spc="1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ت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ر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ﺻ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ﺑ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د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ازآ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6602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3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774954" y="2013204"/>
            <a:ext cx="6439369" cy="2598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74954" y="5715000"/>
            <a:ext cx="6445834" cy="2406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6793" y="4769485"/>
          <a:ext cx="6511671" cy="643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802"/>
                <a:gridCol w="1185671"/>
                <a:gridCol w="1400175"/>
                <a:gridCol w="2442972"/>
              </a:tblGrid>
              <a:tr h="214121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ﻞ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ﻛ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ﻊ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ﻤ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ﺟ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4">
                      <a:solidFill>
                        <a:srgbClr val="000000"/>
                      </a:solidFill>
                      <a:prstDash val="soli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01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ه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ﺎﻣ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رد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4">
                      <a:solidFill>
                        <a:srgbClr val="000000"/>
                      </a:solidFill>
                      <a:prstDash val="soli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1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0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0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م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و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د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ﻫ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6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4">
                      <a:solidFill>
                        <a:srgbClr val="000000"/>
                      </a:solidFill>
                      <a:prstDash val="soli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ن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ﻮﻨﻋ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603">
                      <a:solidFill>
                        <a:srgbClr val="000000"/>
                      </a:solidFill>
                      <a:prstDash val="solid"/>
                    </a:lnT>
                    <a:lnB w="6604">
                      <a:solidFill>
                        <a:srgbClr val="000000"/>
                      </a:solidFill>
                      <a:prstDash val="solid"/>
                    </a:lnB>
                    <a:solidFill>
                      <a:srgbClr val="E2EFDA"/>
                    </a:solidFill>
                  </a:tcPr>
                </a:tc>
              </a:tr>
              <a:tr h="422529"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Arial"/>
                          <a:cs typeface="Arial"/>
                        </a:rPr>
                        <a:t>17,263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4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dirty="0" smtClean="0" sz="1100" spc="-5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100" spc="5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mtClean="0" sz="1100" spc="-10" b="1"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100" spc="0" b="1">
                          <a:latin typeface="Arial"/>
                          <a:cs typeface="Arial"/>
                        </a:rPr>
                        <a:t>288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6603">
                      <a:solidFill>
                        <a:srgbClr val="000000"/>
                      </a:solidFill>
                      <a:prstDash val="solid"/>
                    </a:lnR>
                    <a:lnT w="6604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mtClean="0" sz="1100" b="1">
                          <a:latin typeface="B Nazanin"/>
                          <a:cs typeface="B Nazanin"/>
                        </a:rPr>
                        <a:t>4</a:t>
                      </a:r>
                      <a:r>
                        <a:rPr dirty="0" smtClean="0" sz="1100" spc="5" b="1">
                          <a:latin typeface="B Nazanin"/>
                          <a:cs typeface="B Nazanin"/>
                        </a:rPr>
                        <a:t>،</a:t>
                      </a:r>
                      <a:r>
                        <a:rPr dirty="0" smtClean="0" sz="1100" spc="-10" b="1">
                          <a:latin typeface="B Nazanin"/>
                          <a:cs typeface="B Nazanin"/>
                        </a:rPr>
                        <a:t>9</a:t>
                      </a:r>
                      <a:r>
                        <a:rPr dirty="0" smtClean="0" sz="1100" spc="0" b="1">
                          <a:latin typeface="B Nazanin"/>
                          <a:cs typeface="B Nazanin"/>
                        </a:rPr>
                        <a:t>75</a:t>
                      </a:r>
                      <a:endParaRPr sz="11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6603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6604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2255">
                        <a:lnSpc>
                          <a:spcPct val="100000"/>
                        </a:lnSpc>
                      </a:pPr>
                      <a:r>
                        <a:rPr dirty="0" smtClean="0" sz="1000" b="1">
                          <a:latin typeface="B Nazanin"/>
                          <a:cs typeface="B Nazanin"/>
                        </a:rPr>
                        <a:t>و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ﻲﻨ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ﻓ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ي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ﺎﻫ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ه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ﺎ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ﮕ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ﺷ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ﻣ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آ</a:t>
                      </a:r>
                      <a:r>
                        <a:rPr dirty="0" smtClean="0" sz="1000" spc="1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ﻴ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ﺳﺎ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ﺗ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او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ﭘ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ز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ﺠﻣ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روﺪﺻ</a:t>
                      </a:r>
                      <a:endParaRPr sz="1000">
                        <a:latin typeface="B Nazanin"/>
                        <a:cs typeface="B Nazanin"/>
                      </a:endParaRPr>
                    </a:p>
                    <a:p>
                      <a:pPr marL="117411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ﻲ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ﻧ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آ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تر</a:t>
                      </a:r>
                      <a:r>
                        <a:rPr dirty="0" smtClean="0" sz="1000" spc="-10" b="1">
                          <a:latin typeface="B Nazanin"/>
                          <a:cs typeface="B Nazanin"/>
                        </a:rPr>
                        <a:t>ﻮ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ﺻ</a:t>
                      </a:r>
                      <a:r>
                        <a:rPr dirty="0" smtClean="0" sz="1000" spc="15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5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ﺑ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دازآ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يا</a:t>
                      </a:r>
                      <a:r>
                        <a:rPr dirty="0" smtClean="0" sz="1000" spc="10" b="1">
                          <a:latin typeface="B Nazanin"/>
                          <a:cs typeface="B Nazanin"/>
                        </a:rPr>
                        <a:t> 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ﻪ</a:t>
                      </a:r>
                      <a:r>
                        <a:rPr dirty="0" smtClean="0" sz="1000" spc="-5" b="1">
                          <a:latin typeface="B Nazanin"/>
                          <a:cs typeface="B Nazanin"/>
                        </a:rPr>
                        <a:t>ﻓ</a:t>
                      </a:r>
                      <a:r>
                        <a:rPr dirty="0" smtClean="0" sz="1000" spc="0" b="1">
                          <a:latin typeface="B Nazanin"/>
                          <a:cs typeface="B Nazanin"/>
                        </a:rPr>
                        <a:t>ﺮﺣ</a:t>
                      </a:r>
                      <a:endParaRPr sz="1000">
                        <a:latin typeface="B Nazanin"/>
                        <a:cs typeface="B Nazani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6604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boroumand.s</dc:creator>
  <dc:title>Microsoft Word - ????? ??????? ?????</dc:title>
  <dcterms:created xsi:type="dcterms:W3CDTF">2023-03-11T08:45:24Z</dcterms:created>
  <dcterms:modified xsi:type="dcterms:W3CDTF">2023-03-11T08:45:24Z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2023-02-27T00:00:00Z</vt:filetime>
  </property>
  <property fmtid="{D5CDD505-2E9C-101B-9397-08002B2CF9AE}" pid="3" name="LastSaved">
    <vt:filetime>2023-03-11T00:00:00Z</vt:filetime>
  </property>
</Properties>
</file>